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1" r:id="rId6"/>
    <p:sldId id="259" r:id="rId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81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9303-EFFD-40FB-A1B6-BB25866C13BD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8E0A-46D9-490C-AFD6-6CBADB78EB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9303-EFFD-40FB-A1B6-BB25866C13BD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8E0A-46D9-490C-AFD6-6CBADB78EB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9303-EFFD-40FB-A1B6-BB25866C13BD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8E0A-46D9-490C-AFD6-6CBADB78EB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9303-EFFD-40FB-A1B6-BB25866C13BD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8E0A-46D9-490C-AFD6-6CBADB78EB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9303-EFFD-40FB-A1B6-BB25866C13BD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8E0A-46D9-490C-AFD6-6CBADB78EB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9303-EFFD-40FB-A1B6-BB25866C13BD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8E0A-46D9-490C-AFD6-6CBADB78EB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9303-EFFD-40FB-A1B6-BB25866C13BD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8E0A-46D9-490C-AFD6-6CBADB78EB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9303-EFFD-40FB-A1B6-BB25866C13BD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8E0A-46D9-490C-AFD6-6CBADB78EB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9303-EFFD-40FB-A1B6-BB25866C13BD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8E0A-46D9-490C-AFD6-6CBADB78EB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9303-EFFD-40FB-A1B6-BB25866C13BD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8E0A-46D9-490C-AFD6-6CBADB78EB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9303-EFFD-40FB-A1B6-BB25866C13BD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8E0A-46D9-490C-AFD6-6CBADB78EB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49303-EFFD-40FB-A1B6-BB25866C13BD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F8E0A-46D9-490C-AFD6-6CBADB78EB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385998"/>
            <a:ext cx="7211144" cy="313544"/>
          </a:xfrm>
        </p:spPr>
        <p:txBody>
          <a:bodyPr>
            <a:noAutofit/>
          </a:bodyPr>
          <a:lstStyle/>
          <a:p>
            <a:pPr algn="l"/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Secção Setor Secretaria Coordenação Diretoria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905470"/>
            <a:ext cx="7571184" cy="339447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pt-BR" sz="5400" dirty="0" smtClean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Título Principal</a:t>
            </a:r>
          </a:p>
          <a:p>
            <a:pPr>
              <a:spcBef>
                <a:spcPts val="1200"/>
              </a:spcBef>
              <a:buNone/>
            </a:pPr>
            <a:r>
              <a:rPr lang="pt-BR" sz="5400" dirty="0" smtClean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Ou abertura de seção</a:t>
            </a:r>
          </a:p>
          <a:p>
            <a:pPr>
              <a:spcBef>
                <a:spcPts val="1200"/>
              </a:spcBef>
              <a:buNone/>
            </a:pPr>
            <a:endParaRPr lang="pt-BR" sz="24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spcBef>
                <a:spcPts val="1200"/>
              </a:spcBef>
              <a:buNone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Subtítulo Seção Capítulo</a:t>
            </a:r>
            <a:endParaRPr lang="pt-BR" sz="2400" dirty="0">
              <a:solidFill>
                <a:schemeClr val="accent3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14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1352" y="411510"/>
            <a:ext cx="6821352" cy="313544"/>
          </a:xfrm>
        </p:spPr>
        <p:txBody>
          <a:bodyPr>
            <a:noAutofit/>
          </a:bodyPr>
          <a:lstStyle/>
          <a:p>
            <a:pPr algn="l"/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Secção Setor Secretaria Coordenação Diretoria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987574"/>
            <a:ext cx="7560840" cy="331236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Título</a:t>
            </a:r>
          </a:p>
          <a:p>
            <a:pPr>
              <a:spcBef>
                <a:spcPts val="1200"/>
              </a:spcBef>
              <a:buNone/>
            </a:pPr>
            <a:r>
              <a:rPr lang="pt-BR" sz="1800" dirty="0" smtClean="0">
                <a:solidFill>
                  <a:schemeClr val="accent3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Texto</a:t>
            </a:r>
            <a:endParaRPr lang="pt-BR" sz="1800" dirty="0">
              <a:solidFill>
                <a:schemeClr val="accent3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14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195486"/>
            <a:ext cx="5256584" cy="313544"/>
          </a:xfrm>
        </p:spPr>
        <p:txBody>
          <a:bodyPr>
            <a:noAutofit/>
          </a:bodyPr>
          <a:lstStyle/>
          <a:p>
            <a:pPr algn="l"/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Secção Setor Secretaria Coordenação Diretoria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987574"/>
            <a:ext cx="7992888" cy="367240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Título</a:t>
            </a:r>
          </a:p>
          <a:p>
            <a:pPr>
              <a:spcBef>
                <a:spcPts val="1200"/>
              </a:spcBef>
              <a:buNone/>
            </a:pPr>
            <a:r>
              <a:rPr lang="pt-BR" sz="1800" dirty="0" smtClean="0">
                <a:solidFill>
                  <a:schemeClr val="accent3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Texto</a:t>
            </a:r>
            <a:endParaRPr lang="pt-BR" sz="1800" dirty="0">
              <a:solidFill>
                <a:schemeClr val="accent3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23528" y="4659982"/>
            <a:ext cx="5256584" cy="313544"/>
          </a:xfrm>
        </p:spPr>
        <p:txBody>
          <a:bodyPr>
            <a:noAutofit/>
          </a:bodyPr>
          <a:lstStyle/>
          <a:p>
            <a:pPr algn="l"/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Secção Setor Secretaria Coordenação Diretoria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483518"/>
            <a:ext cx="7992888" cy="367240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Título</a:t>
            </a:r>
          </a:p>
          <a:p>
            <a:pPr>
              <a:spcBef>
                <a:spcPts val="1200"/>
              </a:spcBef>
              <a:buNone/>
            </a:pPr>
            <a:r>
              <a:rPr lang="pt-BR" sz="1800" dirty="0" smtClean="0">
                <a:solidFill>
                  <a:schemeClr val="accent3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Texto</a:t>
            </a:r>
            <a:endParaRPr lang="pt-BR" sz="1800" dirty="0">
              <a:solidFill>
                <a:schemeClr val="accent3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83619"/>
            <a:ext cx="8229600" cy="18362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6600" dirty="0" smtClean="0">
                <a:solidFill>
                  <a:schemeClr val="accent3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Obrigado!</a:t>
            </a:r>
            <a:endParaRPr lang="pt-BR" sz="6600" dirty="0">
              <a:solidFill>
                <a:schemeClr val="accent3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37</Words>
  <Application>Microsoft Office PowerPoint</Application>
  <PresentationFormat>Apresentação na tela (16:9)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Open Sans</vt:lpstr>
      <vt:lpstr>Tema do Office</vt:lpstr>
      <vt:lpstr>Apresentação do PowerPoint</vt:lpstr>
      <vt:lpstr>Secção Setor Secretaria Coordenação Diretoria</vt:lpstr>
      <vt:lpstr>Secção Setor Secretaria Coordenação Diretoria</vt:lpstr>
      <vt:lpstr>Secção Setor Secretaria Coordenação Diretoria</vt:lpstr>
      <vt:lpstr>Secção Setor Secretaria Coordenação Diretoria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miro.borges</dc:creator>
  <cp:lastModifiedBy>Miro</cp:lastModifiedBy>
  <cp:revision>14</cp:revision>
  <dcterms:created xsi:type="dcterms:W3CDTF">2015-01-19T19:16:38Z</dcterms:created>
  <dcterms:modified xsi:type="dcterms:W3CDTF">2020-08-27T20:06:47Z</dcterms:modified>
</cp:coreProperties>
</file>